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/Relationships>
</file>

<file path=ppt/media/file620b14a89ea3.jpeg>
</file>

<file path=ppt/media/file620b2345a4f7.jpeg>
</file>

<file path=ppt/media/file620b31516638.png>
</file>

<file path=ppt/media/file620b326e4922.png>
</file>

<file path=ppt/media/file620b3a70291a.png>
</file>

<file path=ppt/media/file620b3f72bdc1.jpeg>
</file>

<file path=ppt/media/file620b4202fbfc.jpeg>
</file>

<file path=ppt/media/file620b48d9df01.jpeg>
</file>

<file path=ppt/media/file620b4a46e9ed.png>
</file>

<file path=ppt/media/file620b4b2abb42.jpeg>
</file>

<file path=ppt/media/file620b51ed7f3f.png>
</file>

<file path=ppt/media/file620b57bfe004.png>
</file>

<file path=ppt/media/file620b607ea72.png>
</file>

<file path=ppt/media/file620b626c109b.png>
</file>

<file path=ppt/media/file620b63a5181d.jpeg>
</file>

<file path=ppt/media/file620b6bd24b06.png>
</file>

<file path=ppt/media/file620b7052690a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326e4922.png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3f72bdc1.jpeg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607ea72.png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14a89ea3.jpeg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4a46e9ed.pn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63a5181d.jpeg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6bd24b06.pn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3a70291a.png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4b2abb42.jpe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626c109b.png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4202fbfc.jpe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51ed7f3f.png"/></Relationships>
</file>

<file path=ppt/slides/_rels/slide4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48d9df01.jpeg"/></Relationships>
</file>

<file path=ppt/slides/_rels/slide4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57bfe004.pn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2345a4f7.jpeg"/></Relationships>
</file>

<file path=ppt/slides/_rels/slide5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31516638.pn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620b7052690a.jpeg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St. Louis Central Corridor West Building Permits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January</a:t>
            </a:r>
          </a:p>
          <a:p>
            <a:r>
              <a:rPr/>
              <a:t>2020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High Cost Permits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37 building permits in Central West End in January 2020</a:t>
            </a:r>
          </a:p>
          <a:p>
            <a:r>
              <a:rPr/>
              <a:t>-26.00% change compared to January 2019 (50 total building permits)</a:t>
            </a:r>
          </a:p>
          <a:p>
            <a:r>
              <a:rPr/>
              <a:t>$2,091,923 : Average building permit cost in Central West End in January 2020</a:t>
            </a:r>
          </a:p>
          <a:p>
            <a:r>
              <a:rPr/>
              <a:t>865.25% change compared to January 2019 ($216,724)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37 total building permits in Central West End in 2020</a:t>
            </a:r>
          </a:p>
          <a:p>
            <a:r>
              <a:rPr/>
              <a:t>-26.00% change compared to this time in 2019 (50 total building permits)</a:t>
            </a:r>
          </a:p>
          <a:p>
            <a:r>
              <a:rPr/>
              <a:t>$2,091,923 : Average building permit cost in Central West End in 2020</a:t>
            </a:r>
          </a:p>
          <a:p>
            <a:r>
              <a:rPr/>
              <a:t>865.25% change compared to this time in 2019 ($216,724)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8686800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959955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$4,037,500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$21,676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$4,313,105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$47,000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Cental West End High Cost Permits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4 building permits in DeBaliviere Place in January 2020</a:t>
            </a:r>
          </a:p>
          <a:p>
            <a:r>
              <a:rPr/>
              <a:t>-50.00% change compared to January 2019 (8 total building permits)</a:t>
            </a:r>
          </a:p>
          <a:p>
            <a:r>
              <a:rPr/>
              <a:t>$4,512,000 : Average building permit cost in DeBaliviere Place in January 2020</a:t>
            </a:r>
          </a:p>
          <a:p>
            <a:r>
              <a:rPr/>
              <a:t>17220.54% change compared to January 2019 ($26,050)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4 total building permits in DeBaliviere Place in 2020</a:t>
            </a:r>
          </a:p>
          <a:p>
            <a:r>
              <a:rPr/>
              <a:t>-50.00% change compared to this time in 2019 (8 total building permits)</a:t>
            </a:r>
          </a:p>
          <a:p>
            <a:r>
              <a:rPr/>
              <a:t>$4,512,000 : Average building permit cost in DeBaliviere Place in 2020</a:t>
            </a:r>
          </a:p>
          <a:p>
            <a:r>
              <a:rPr/>
              <a:t>17220.54% change compared to this time in 2019 ($26,050)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6373368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967459"/>
                <a:gridCol w="959955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$6,013,333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Introduction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Data retreived from https://www.stlouis-mo.gov/data/</a:t>
            </a:r>
          </a:p>
          <a:p>
            <a:r>
              <a:rPr/>
              <a:t>Building permits with a cost of $0 were dropped</a:t>
            </a:r>
          </a:p>
          <a:p>
            <a:r>
              <a:rPr/>
              <a:t>Building permits that were cancelled were dropped</a:t>
            </a:r>
          </a:p>
          <a:p>
            <a:r>
              <a:rPr/>
              <a:t>Infinite change indicates 0 permits in the current or previous time period/comparison month so there was a overall increase or decrease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799180"/>
                <a:gridCol w="967459"/>
                <a:gridCol w="1184649"/>
                <a:gridCol w="1735536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DEL MONTE APARTMENTS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5622 DELMAR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REDIGER, DOUGLAS HTRS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5373 LINDELL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KILAMANJARO V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$18,000,000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5637 PERSHING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CALHOUN, BARRY &amp; SHIRA SPETNER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 WASHINGTON 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 High Cost Permits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7 building permits in Skinker DeBaliviere in January 2020</a:t>
            </a:r>
          </a:p>
          <a:p>
            <a:r>
              <a:rPr/>
              <a:t>16.67% change compared to January 2019 (6 total building permits)</a:t>
            </a:r>
          </a:p>
          <a:p>
            <a:r>
              <a:rPr/>
              <a:t>$27,571 : Average building permit cost in Skinker DeBaliviere in January 2020</a:t>
            </a:r>
          </a:p>
          <a:p>
            <a:r>
              <a:rPr/>
              <a:t>-19.31% change compared to January 2019 ($34,170)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7 total building permits in Skinker DeBaliviere in 2020</a:t>
            </a:r>
          </a:p>
          <a:p>
            <a:r>
              <a:rPr/>
              <a:t>16.67% change compared to this time in 2019 (6 total building permits)</a:t>
            </a:r>
          </a:p>
          <a:p>
            <a:r>
              <a:rPr/>
              <a:t>$27,571 : Average building permit cost in Skinker DeBaliviere in 2020</a:t>
            </a:r>
          </a:p>
          <a:p>
            <a:r>
              <a:rPr/>
              <a:t>-19.31% change compared to this time in 2019 ($34,170)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"/>
          <p:cNvPicPr>
            <a:picLocks noGrp="1"/>
          </p:cNvPicPr>
          <p:nvPr>
            <p:ph/>
          </p:nvPr>
        </p:nvPicPr>
        <p:blipFill>
          <a:blip cstate="print"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967459"/>
                <a:gridCol w="819914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$30,500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3117120"/>
                <a:gridCol w="967459"/>
                <a:gridCol w="1184649"/>
                <a:gridCol w="2333627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DEE, MICHAEL PATRICK &amp;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$76,500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6232 MCPHERSON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HOFFMAN, CHERI 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$27,000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6211 WESTMINSTER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WELCH, MARGARET &amp; MARY LOU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$17,500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6189 KINGSBURY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WASHINGTON UNIVERSITY ART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6220 FOREST PARK PARKWAY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ONE WORLD - USA,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$33,000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5948 PERSHING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ONE WORLD - USA,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$14,000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5948 PERSHING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DEE, MICHAEL PATRICK &amp;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6232 MCPHERSON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High Cost Permits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10 building permits in West End in January 2020</a:t>
            </a:r>
          </a:p>
          <a:p>
            <a:r>
              <a:rPr/>
              <a:t>150.00% change compared to January 2019 (4 total building permits)</a:t>
            </a:r>
          </a:p>
          <a:p>
            <a:r>
              <a:rPr/>
              <a:t>$8,000 : Average building permit cost in West End in January 2020</a:t>
            </a:r>
          </a:p>
          <a:p>
            <a:r>
              <a:rPr/>
              <a:t>-97.49% change compared to January 2019 ($318,350)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10 total building permits in West End in 2020</a:t>
            </a:r>
          </a:p>
          <a:p>
            <a:r>
              <a:rPr/>
              <a:t>150.00% change compared to this time in 2019 (4 total building permits)</a:t>
            </a:r>
          </a:p>
          <a:p>
            <a:r>
              <a:rPr/>
              <a:t>$8,000 : Average building permit cost in West End in 2020</a:t>
            </a:r>
          </a:p>
          <a:p>
            <a:r>
              <a:rPr/>
              <a:t>-97.49% change compared to this time in 2019 ($318,350)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Summary: Average Building Permit Cost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8686800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19914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$4,750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519711"/>
                <a:gridCol w="1005931"/>
                <a:gridCol w="1184649"/>
                <a:gridCol w="2201976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KEY MASTERS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5647 VERNON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THREE DOORS PROPERTIES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6018 HORTON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WESTEND CATES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6062 CATES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WESTEND CHAMBERLAIN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5561-5565 CHAMBERLAIN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WESTEND CHAMBERLAIN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5569-5571 CHAMBERLAIN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WESTEND HAMILTON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5902-5906 HORTON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WESTEND HAMILTON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1019-1021 HAMILTON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WESTEND HAMILTON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1023-1025 HAMILTON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PACE-DELMAR ASSOCIATES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621 N SKINKER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PACE-DELMAR ASSOCIATES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6211 DELMAR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High Cost Permits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0 building permits in Visitation Park in January 2020</a:t>
            </a:r>
          </a:p>
          <a:p>
            <a:r>
              <a:rPr/>
              <a:t>0.00% change compared to January 2019 (0 total building permits)</a:t>
            </a:r>
          </a:p>
          <a:p>
            <a:r>
              <a:rPr/>
              <a:t>$0 : Average building permit cost in Visitation Park in January 2020</a:t>
            </a:r>
          </a:p>
          <a:p>
            <a:r>
              <a:rPr/>
              <a:t>0.00% change compared to January 2019 ($0)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0 total building permits in Visitation Park in 2020</a:t>
            </a:r>
          </a:p>
          <a:p>
            <a:r>
              <a:rPr/>
              <a:t>0.00% change compared to this time in 2019 (0 total building permits)</a:t>
            </a:r>
          </a:p>
          <a:p>
            <a:r>
              <a:rPr/>
              <a:t>$0 : Average building permit cost in Visitation Park in 2020</a:t>
            </a:r>
          </a:p>
          <a:p>
            <a:r>
              <a:rPr/>
              <a:t>0.00% change compared to this time in 2019 ($0)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6 building permits in Academy in January 2020</a:t>
            </a:r>
          </a:p>
          <a:p>
            <a:r>
              <a:rPr/>
              <a:t>100.00% change compared to January 2019 (3 total building permits)</a:t>
            </a:r>
          </a:p>
          <a:p>
            <a:r>
              <a:rPr/>
              <a:t>$85,825 : Average building permit cost in Academy in January 2020</a:t>
            </a:r>
          </a:p>
          <a:p>
            <a:r>
              <a:rPr/>
              <a:t>-8.12% change compared to January 2019 ($93,405)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6 total building permits in Academy in 2020</a:t>
            </a:r>
          </a:p>
          <a:p>
            <a:r>
              <a:rPr/>
              <a:t>100.00% change compared to this time in 2019 (3 total building permits)</a:t>
            </a:r>
          </a:p>
          <a:p>
            <a:r>
              <a:rPr/>
              <a:t>$85,825 : Average building permit cost in Academy in 2020</a:t>
            </a:r>
          </a:p>
          <a:p>
            <a:r>
              <a:rPr/>
              <a:t>-8.12% change compared to this time in 2019 ($93,405)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4764024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967459"/>
                <a:gridCol w="843448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$82,990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1650679"/>
                <a:gridCol w="959955"/>
                <a:gridCol w="602520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Neighborhood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Academy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$85,825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Central 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$2,091,923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DeBaliviere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$4,512,000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Forest Park Southeast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$44,015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Lewis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Skinker DeBaliviere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$27,571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Vandeventer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201362"/>
                <a:gridCol w="967459"/>
                <a:gridCol w="1184649"/>
                <a:gridCol w="2178306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MCCLENDON, GARY &amp; GENA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5021 MINERVA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GREEN LINE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5169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GREEN LINE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5167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MURPHY, CHRISTINA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$8,450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5101 CABANNE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LAVINCENT HOOKER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813 N KINGSHIGHWAY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JONES, ELLA 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5207 RIDGE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 High Cost Permits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0 building permits in Fountain Park in January 2020</a:t>
            </a:r>
          </a:p>
          <a:p>
            <a:r>
              <a:rPr/>
              <a:t>-100.00% change compared to January 2019 (1 total building permits)</a:t>
            </a:r>
          </a:p>
          <a:p>
            <a:r>
              <a:rPr/>
              <a:t>$0 : Average building permit cost in Fountain Park in January 2020</a:t>
            </a:r>
          </a:p>
          <a:p>
            <a:r>
              <a:rPr/>
              <a:t>-100.00% change compared to January 2019 ($500)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0 total building permits in Fountain Park 2020</a:t>
            </a:r>
          </a:p>
          <a:p>
            <a:r>
              <a:rPr/>
              <a:t>-100.00% change compared to this time in 2019 (1 total building permits)</a:t>
            </a:r>
          </a:p>
          <a:p>
            <a:r>
              <a:rPr/>
              <a:t>$0 : Average building permit cost in Fountain Park in 2020</a:t>
            </a:r>
          </a:p>
          <a:p>
            <a:r>
              <a:rPr/>
              <a:t>-100.00% change compared to this time in 2019 ($500)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1 building permits in Lewis Place in January 2020</a:t>
            </a:r>
          </a:p>
          <a:p>
            <a:r>
              <a:rPr/>
              <a:t>-50.00% change compared to January 2019 (2 total building permits)</a:t>
            </a:r>
          </a:p>
          <a:p>
            <a:r>
              <a:rPr/>
              <a:t>$2,500 : Average building permit cost in Lewis Place in January 2020</a:t>
            </a:r>
          </a:p>
          <a:p>
            <a:r>
              <a:rPr/>
              <a:t>-73.68% change compared to January 2019 ($9,500)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1 total building permits in Lewis Place in 2020</a:t>
            </a:r>
          </a:p>
          <a:p>
            <a:r>
              <a:rPr/>
              <a:t>-50.00% change compared to this time in 2019 (2 total building permits)</a:t>
            </a:r>
          </a:p>
          <a:p>
            <a:r>
              <a:rPr/>
              <a:t>$2,500 : Average building permit cost in Lewis Place in 2020</a:t>
            </a:r>
          </a:p>
          <a:p>
            <a:r>
              <a:rPr/>
              <a:t>-73.68% change compared to this time in 2019 ($9,500)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5650992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951906"/>
                <a:gridCol w="819914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1432944"/>
                <a:gridCol w="951906"/>
                <a:gridCol w="1184649"/>
                <a:gridCol w="1402316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GRAVES, JOHN 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4727 PAGE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 High Cost Permits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9 building permits in Forest Park Southeast in January 2020</a:t>
            </a:r>
          </a:p>
          <a:p>
            <a:r>
              <a:rPr/>
              <a:t>-35.71% change compared to January 2019 (14 total building permits)</a:t>
            </a:r>
          </a:p>
          <a:p>
            <a:r>
              <a:rPr/>
              <a:t>$44,015 : Average building permit cost in Forest Park Southeast in January 2020</a:t>
            </a:r>
          </a:p>
          <a:p>
            <a:r>
              <a:rPr/>
              <a:t>-70.77% change compared to January 2019 ($150,583)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2 building permits in Vandeventer in January 2020</a:t>
            </a:r>
          </a:p>
          <a:p>
            <a:r>
              <a:rPr/>
              <a:t>-50.00% change compared to January 2019 (4 total building permits)</a:t>
            </a:r>
          </a:p>
          <a:p>
            <a:r>
              <a:rPr/>
              <a:t>$102,500 : Average building permit cost in Vandeventer in January 2020</a:t>
            </a:r>
          </a:p>
          <a:p>
            <a:r>
              <a:rPr/>
              <a:t>391.25% change compared to January 2019 ($20,865)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2 total building permits in Vandeventer in 2020</a:t>
            </a:r>
          </a:p>
          <a:p>
            <a:r>
              <a:rPr/>
              <a:t>-50.00% change compared to this time in 2019 (4 total building permits)</a:t>
            </a:r>
          </a:p>
          <a:p>
            <a:r>
              <a:rPr/>
              <a:t>$102,500 : Average building permit cost in Vandeventer in 2020</a:t>
            </a:r>
          </a:p>
          <a:p>
            <a:r>
              <a:rPr/>
              <a:t>391.25% change compared to this time in 2019 ($20,865)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7562088" cy="6858000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951906"/>
                <a:gridCol w="843448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3116983"/>
                <a:gridCol w="951906"/>
                <a:gridCol w="1184649"/>
                <a:gridCol w="1604226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LOTT, JAMALIA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4050 ENRIGHT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BROWN, TONY C SR &amp; SHARON D BROWN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3960-66 PAGE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 High Cost Permits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4983480" cy="498348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9 total building permits in Forest Park Southeast in 2020</a:t>
            </a:r>
          </a:p>
          <a:p>
            <a:r>
              <a:rPr/>
              <a:t>-35.71% change compared to this time in 2019 (14 total building permits)</a:t>
            </a:r>
          </a:p>
          <a:p>
            <a:r>
              <a:rPr/>
              <a:t>$44,015 : Average building permit cost in Forest Park Southeast in 2020</a:t>
            </a:r>
          </a:p>
          <a:p>
            <a:r>
              <a:rPr/>
              <a:t>-70.77% change compared to this time in 2019 ($150,583)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8449056" cy="6830568"/>
          </a:xfr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19914"/>
                <a:gridCol w="1068346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$17,500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$64,145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$49,498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457638"/>
                <a:gridCol w="1005931"/>
                <a:gridCol w="1184649"/>
                <a:gridCol w="2248292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MITCHELL, TIMOTHY J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4535 OAKLAND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ROBBINS, ARNOLD J &amp; TERRIE 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$250,000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4353 HUNT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ALBIN, MICHAEL &amp; LISA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$3,990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4227 SWAN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WASHINGTON UNIVERSITY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$64,145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1234 S KINGSHIGHWAY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TISOTO, JEFFREY &amp; LYNNE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4523 GIBSON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VITT, VICTOR J JR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$9,000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4366 HUNT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4176 MANCHESTER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4176 MANCHESTER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KAMPE, NICHOLAS 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4448 CHOUTEAU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JOHNSON, ISAIAH &amp; CALLIE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4327 GIBSON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2020-05-04T09:25:35Z</dcterms:modified>
  <cp:category/>
</cp:coreProperties>
</file>

<file path=docProps/thumbnail.jpeg>
</file>